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70" r:id="rId4"/>
    <p:sldId id="268" r:id="rId5"/>
    <p:sldId id="269" r:id="rId6"/>
    <p:sldId id="265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72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78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14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4393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404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676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97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115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20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65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66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71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6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2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30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85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53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280C87-9D79-4CB1-9913-36924A318BEF}" type="datetimeFigureOut">
              <a:rPr lang="pt-BR" smtClean="0"/>
              <a:t>24/07/2017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056ED8-083D-4C53-90DF-B40FE24F39D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32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ceiro@aguaboa.mt.gov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8454" y="466858"/>
            <a:ext cx="11280261" cy="5650607"/>
          </a:xfrm>
        </p:spPr>
        <p:txBody>
          <a:bodyPr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FETHAB </a:t>
            </a:r>
            <a:b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FUNDO DE TRANSPORTE E HABITAÇÃO.</a:t>
            </a:r>
            <a:endParaRPr lang="pt-BR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2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4211" y="1880315"/>
            <a:ext cx="10945411" cy="327123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b="1" dirty="0">
                <a:solidFill>
                  <a:schemeClr val="bg1"/>
                </a:solidFill>
              </a:rPr>
              <a:t>2</a:t>
            </a:r>
            <a:r>
              <a:rPr lang="pt-BR" sz="6000" b="1" dirty="0" smtClean="0">
                <a:solidFill>
                  <a:schemeClr val="bg1"/>
                </a:solidFill>
              </a:rPr>
              <a:t>º </a:t>
            </a:r>
            <a:r>
              <a:rPr lang="pt-BR" sz="6000" b="1" cap="none" dirty="0" smtClean="0">
                <a:solidFill>
                  <a:schemeClr val="bg1"/>
                </a:solidFill>
              </a:rPr>
              <a:t>Prestação De Contas</a:t>
            </a:r>
            <a:br>
              <a:rPr lang="pt-BR" sz="6000" b="1" cap="none" dirty="0" smtClean="0">
                <a:solidFill>
                  <a:schemeClr val="bg1"/>
                </a:solidFill>
              </a:rPr>
            </a:br>
            <a:r>
              <a:rPr lang="pt-BR" sz="6000" b="1" cap="none" dirty="0" smtClean="0">
                <a:solidFill>
                  <a:schemeClr val="bg1"/>
                </a:solidFill>
              </a:rPr>
              <a:t> </a:t>
            </a:r>
            <a:r>
              <a:rPr lang="pt-BR" sz="6000" b="1" cap="none" dirty="0" err="1" smtClean="0">
                <a:solidFill>
                  <a:schemeClr val="bg1"/>
                </a:solidFill>
              </a:rPr>
              <a:t>Fethab</a:t>
            </a:r>
            <a:r>
              <a:rPr lang="pt-BR" sz="6000" b="1" cap="none" dirty="0" smtClean="0">
                <a:solidFill>
                  <a:schemeClr val="bg1"/>
                </a:solidFill>
              </a:rPr>
              <a:t/>
            </a:r>
            <a:br>
              <a:rPr lang="pt-BR" sz="6000" b="1" cap="none" dirty="0" smtClean="0">
                <a:solidFill>
                  <a:schemeClr val="bg1"/>
                </a:solidFill>
              </a:rPr>
            </a:br>
            <a:r>
              <a:rPr lang="pt-BR" sz="6000" b="1" cap="none" dirty="0" smtClean="0">
                <a:solidFill>
                  <a:schemeClr val="bg1"/>
                </a:solidFill>
              </a:rPr>
              <a:t>Mês de Abril</a:t>
            </a:r>
            <a:br>
              <a:rPr lang="pt-BR" sz="6000" b="1" cap="none" dirty="0" smtClean="0">
                <a:solidFill>
                  <a:schemeClr val="bg1"/>
                </a:solidFill>
              </a:rPr>
            </a:br>
            <a:r>
              <a:rPr lang="pt-BR" sz="6000" b="1" cap="none" dirty="0" smtClean="0">
                <a:solidFill>
                  <a:schemeClr val="bg1"/>
                </a:solidFill>
              </a:rPr>
              <a:t>2017</a:t>
            </a:r>
            <a:br>
              <a:rPr lang="pt-BR" sz="6000" b="1" cap="none" dirty="0" smtClean="0">
                <a:solidFill>
                  <a:schemeClr val="bg1"/>
                </a:solidFill>
              </a:rPr>
            </a:br>
            <a:endParaRPr lang="pt-BR" sz="60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3843868"/>
            <a:ext cx="10623440" cy="728132"/>
          </a:xfrm>
        </p:spPr>
        <p:txBody>
          <a:bodyPr>
            <a:normAutofit/>
          </a:bodyPr>
          <a:lstStyle/>
          <a:p>
            <a:pPr algn="ctr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3020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941557"/>
              </p:ext>
            </p:extLst>
          </p:nvPr>
        </p:nvGraphicFramePr>
        <p:xfrm>
          <a:off x="409433" y="247073"/>
          <a:ext cx="11109278" cy="6610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lanilha" r:id="rId3" imgW="8677249" imgH="5819768" progId="Excel.Sheet.12">
                  <p:embed/>
                </p:oleObj>
              </mc:Choice>
              <mc:Fallback>
                <p:oleObj name="Planilha" r:id="rId3" imgW="8677249" imgH="58197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433" y="247073"/>
                        <a:ext cx="11109278" cy="6610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93435"/>
              </p:ext>
            </p:extLst>
          </p:nvPr>
        </p:nvGraphicFramePr>
        <p:xfrm>
          <a:off x="1481070" y="77849"/>
          <a:ext cx="8358965" cy="660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510"/>
                <a:gridCol w="4105455"/>
              </a:tblGrid>
              <a:tr h="65240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Repasses</a:t>
                      </a:r>
                      <a:r>
                        <a:rPr lang="pt-BR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dos últimos 12 meses</a:t>
                      </a:r>
                      <a:endParaRPr lang="pt-B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</a:t>
                      </a:r>
                      <a:endParaRPr lang="pt-BR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Julho/2016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R$ 191.631,74</a:t>
                      </a: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Agosto/2016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R$ 231.686,50</a:t>
                      </a: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Setembro/2016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R$ 158.082,24</a:t>
                      </a: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Outubro/2016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R$ 193.230,41</a:t>
                      </a: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Novembro/2016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R$ 160.524,50</a:t>
                      </a: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Dezembro/2016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R$ 234.609,44</a:t>
                      </a: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Janeiro/2017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R$ 116.836,76</a:t>
                      </a: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Fevereiro/2017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R$ 106.621,75</a:t>
                      </a:r>
                    </a:p>
                  </a:txBody>
                  <a:tcPr/>
                </a:tc>
              </a:tr>
              <a:tr h="49196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Março/2017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R$ 170.951,34</a:t>
                      </a:r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Abril/2017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R$ 203.943,78</a:t>
                      </a:r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Maio/2017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R$ 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178.820,66 </a:t>
                      </a:r>
                    </a:p>
                  </a:txBody>
                  <a:tcPr marL="9525" marR="9525" marT="9525" marB="0" anchor="b"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Junho/2017</a:t>
                      </a:r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R$  </a:t>
                      </a:r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134.864,72 </a:t>
                      </a:r>
                    </a:p>
                  </a:txBody>
                  <a:tcPr marL="9525" marR="9525" marT="9525" marB="0" anchor="b"/>
                </a:tc>
              </a:tr>
              <a:tr h="382377"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94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2575" y="217138"/>
            <a:ext cx="8534400" cy="75353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Repasses dos anos 2015, 2016 e 2017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2575" y="970671"/>
            <a:ext cx="9769973" cy="578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632013"/>
            <a:ext cx="10759235" cy="5159188"/>
          </a:xfrm>
        </p:spPr>
        <p:txBody>
          <a:bodyPr/>
          <a:lstStyle/>
          <a:p>
            <a:pPr algn="ctr"/>
            <a:endParaRPr lang="pt-BR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pt-BR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Fábio Tadeu Weiler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Secretario de Planejamento e Finanças</a:t>
            </a: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Presidente do Conselho do </a:t>
            </a:r>
            <a:r>
              <a:rPr lang="pt-BR" sz="32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Fethab</a:t>
            </a:r>
            <a:endParaRPr lang="pt-BR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financas@aguaboa.mt.gov.br</a:t>
            </a:r>
            <a:endParaRPr lang="pt-BR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t-BR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Fone: (66)9988-7622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537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655</TotalTime>
  <Words>90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Century Gothic</vt:lpstr>
      <vt:lpstr>Tahoma</vt:lpstr>
      <vt:lpstr>Wingdings 3</vt:lpstr>
      <vt:lpstr>Fatia</vt:lpstr>
      <vt:lpstr>Planilha do Microsoft Excel</vt:lpstr>
      <vt:lpstr>FETHAB  FUNDO DE TRANSPORTE E HABITAÇÃO.</vt:lpstr>
      <vt:lpstr>2º Prestação De Contas  Fethab Mês de Abril 2017 </vt:lpstr>
      <vt:lpstr>Apresentação do PowerPoint</vt:lpstr>
      <vt:lpstr>Apresentação do PowerPoint</vt:lpstr>
      <vt:lpstr>Repasses dos anos 2015, 2016 e 2017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prestação de contas fethab</dc:title>
  <dc:creator>Kelly Chayane Trentin</dc:creator>
  <cp:lastModifiedBy>Kelly Chayane Trentin</cp:lastModifiedBy>
  <cp:revision>47</cp:revision>
  <dcterms:created xsi:type="dcterms:W3CDTF">2016-07-13T19:32:20Z</dcterms:created>
  <dcterms:modified xsi:type="dcterms:W3CDTF">2017-07-24T20:48:29Z</dcterms:modified>
</cp:coreProperties>
</file>